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824" autoAdjust="0"/>
    <p:restoredTop sz="95256" autoAdjust="0"/>
  </p:normalViewPr>
  <p:slideViewPr>
    <p:cSldViewPr snapToGrid="0">
      <p:cViewPr varScale="1">
        <p:scale>
          <a:sx n="86" d="100"/>
          <a:sy n="86" d="100"/>
        </p:scale>
        <p:origin x="1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BBE74D-F13F-C445-88F1-DDEECDC786A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EDCCFE3-35FF-F044-A503-1CB99924C214}">
      <dgm:prSet phldrT="[Text]" phldr="0"/>
      <dgm:spPr/>
      <dgm:t>
        <a:bodyPr/>
        <a:lstStyle/>
        <a:p>
          <a:r>
            <a:rPr lang="tel"/>
            <a:t>HTML</a:t>
          </a:r>
          <a:endParaRPr lang="en-GB"/>
        </a:p>
      </dgm:t>
    </dgm:pt>
    <dgm:pt modelId="{8B14CF1A-3725-8A4A-B83F-4DFE11BC6274}" type="parTrans" cxnId="{7226E949-8038-3A40-8F3B-572995031519}">
      <dgm:prSet/>
      <dgm:spPr/>
      <dgm:t>
        <a:bodyPr/>
        <a:lstStyle/>
        <a:p>
          <a:endParaRPr lang="en-GB"/>
        </a:p>
      </dgm:t>
    </dgm:pt>
    <dgm:pt modelId="{09BCD8C1-49C0-C74C-9001-F18ACA4E0920}" type="sibTrans" cxnId="{7226E949-8038-3A40-8F3B-572995031519}">
      <dgm:prSet/>
      <dgm:spPr/>
      <dgm:t>
        <a:bodyPr/>
        <a:lstStyle/>
        <a:p>
          <a:endParaRPr lang="en-GB"/>
        </a:p>
      </dgm:t>
    </dgm:pt>
    <dgm:pt modelId="{B191F0FC-F37F-2B4D-9CD8-6BB98AAC8FDD}">
      <dgm:prSet phldrT="[Text]" phldr="0"/>
      <dgm:spPr/>
      <dgm:t>
        <a:bodyPr/>
        <a:lstStyle/>
        <a:p>
          <a:r>
            <a:rPr lang="tel"/>
            <a:t>CSS</a:t>
          </a:r>
          <a:endParaRPr lang="en-GB"/>
        </a:p>
      </dgm:t>
    </dgm:pt>
    <dgm:pt modelId="{9232951D-2EDA-2D4F-ADB7-0309DA6A3656}" type="parTrans" cxnId="{9F67B096-684F-FF41-A88C-079C8F9702E3}">
      <dgm:prSet/>
      <dgm:spPr/>
      <dgm:t>
        <a:bodyPr/>
        <a:lstStyle/>
        <a:p>
          <a:endParaRPr lang="en-GB"/>
        </a:p>
      </dgm:t>
    </dgm:pt>
    <dgm:pt modelId="{453CE5D6-DA8C-314B-9010-238B20050E51}" type="sibTrans" cxnId="{9F67B096-684F-FF41-A88C-079C8F9702E3}">
      <dgm:prSet/>
      <dgm:spPr/>
      <dgm:t>
        <a:bodyPr/>
        <a:lstStyle/>
        <a:p>
          <a:endParaRPr lang="en-GB"/>
        </a:p>
      </dgm:t>
    </dgm:pt>
    <dgm:pt modelId="{63F007E3-72F0-7D43-8884-C761C134D051}">
      <dgm:prSet phldrT="[Text]" phldr="0"/>
      <dgm:spPr/>
      <dgm:t>
        <a:bodyPr/>
        <a:lstStyle/>
        <a:p>
          <a:r>
            <a:rPr lang="tel"/>
            <a:t>JAVA SCRIPT </a:t>
          </a:r>
          <a:endParaRPr lang="en-GB"/>
        </a:p>
      </dgm:t>
    </dgm:pt>
    <dgm:pt modelId="{766C5591-D9AB-5544-9784-350CB6DFAA7D}" type="parTrans" cxnId="{BC386FCE-B566-5945-8C9D-EF67EF36E3EC}">
      <dgm:prSet/>
      <dgm:spPr/>
      <dgm:t>
        <a:bodyPr/>
        <a:lstStyle/>
        <a:p>
          <a:endParaRPr lang="en-GB"/>
        </a:p>
      </dgm:t>
    </dgm:pt>
    <dgm:pt modelId="{BD420B5C-8879-0341-8AE5-CBD24176585D}" type="sibTrans" cxnId="{BC386FCE-B566-5945-8C9D-EF67EF36E3EC}">
      <dgm:prSet/>
      <dgm:spPr/>
      <dgm:t>
        <a:bodyPr/>
        <a:lstStyle/>
        <a:p>
          <a:endParaRPr lang="en-GB"/>
        </a:p>
      </dgm:t>
    </dgm:pt>
    <dgm:pt modelId="{5AA86C16-019C-D343-A925-2D9F7CB37F6C}" type="pres">
      <dgm:prSet presAssocID="{ADBBE74D-F13F-C445-88F1-DDEECDC786A1}" presName="linear" presStyleCnt="0">
        <dgm:presLayoutVars>
          <dgm:dir/>
          <dgm:animLvl val="lvl"/>
          <dgm:resizeHandles val="exact"/>
        </dgm:presLayoutVars>
      </dgm:prSet>
      <dgm:spPr/>
    </dgm:pt>
    <dgm:pt modelId="{13F52BE3-12EC-F94E-9BE7-6DD1CE53C06D}" type="pres">
      <dgm:prSet presAssocID="{4EDCCFE3-35FF-F044-A503-1CB99924C214}" presName="parentLin" presStyleCnt="0"/>
      <dgm:spPr/>
    </dgm:pt>
    <dgm:pt modelId="{3F682B5D-5E18-9B45-B707-048233E5AAD3}" type="pres">
      <dgm:prSet presAssocID="{4EDCCFE3-35FF-F044-A503-1CB99924C214}" presName="parentLeftMargin" presStyleLbl="node1" presStyleIdx="0" presStyleCnt="3"/>
      <dgm:spPr/>
    </dgm:pt>
    <dgm:pt modelId="{F459FA15-3C6D-334A-B9B1-67F344904750}" type="pres">
      <dgm:prSet presAssocID="{4EDCCFE3-35FF-F044-A503-1CB99924C21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9771FF3-506E-A844-A1C2-ADC3FE991F88}" type="pres">
      <dgm:prSet presAssocID="{4EDCCFE3-35FF-F044-A503-1CB99924C214}" presName="negativeSpace" presStyleCnt="0"/>
      <dgm:spPr/>
    </dgm:pt>
    <dgm:pt modelId="{1B9214AA-8BBD-D44C-8051-BB1F5317A631}" type="pres">
      <dgm:prSet presAssocID="{4EDCCFE3-35FF-F044-A503-1CB99924C214}" presName="childText" presStyleLbl="conFgAcc1" presStyleIdx="0" presStyleCnt="3">
        <dgm:presLayoutVars>
          <dgm:bulletEnabled val="1"/>
        </dgm:presLayoutVars>
      </dgm:prSet>
      <dgm:spPr/>
    </dgm:pt>
    <dgm:pt modelId="{3C5F5A69-AE27-EB49-B90F-B5FCAA0EF859}" type="pres">
      <dgm:prSet presAssocID="{09BCD8C1-49C0-C74C-9001-F18ACA4E0920}" presName="spaceBetweenRectangles" presStyleCnt="0"/>
      <dgm:spPr/>
    </dgm:pt>
    <dgm:pt modelId="{6C32E722-D03C-D94E-B24E-57DB6423B3FA}" type="pres">
      <dgm:prSet presAssocID="{B191F0FC-F37F-2B4D-9CD8-6BB98AAC8FDD}" presName="parentLin" presStyleCnt="0"/>
      <dgm:spPr/>
    </dgm:pt>
    <dgm:pt modelId="{E53DB216-11A2-7049-B085-68DF3ED06AE8}" type="pres">
      <dgm:prSet presAssocID="{B191F0FC-F37F-2B4D-9CD8-6BB98AAC8FDD}" presName="parentLeftMargin" presStyleLbl="node1" presStyleIdx="0" presStyleCnt="3"/>
      <dgm:spPr/>
    </dgm:pt>
    <dgm:pt modelId="{8411A9FF-A5BA-2048-81E2-4B7F0B1F5A5D}" type="pres">
      <dgm:prSet presAssocID="{B191F0FC-F37F-2B4D-9CD8-6BB98AAC8FD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D28A71A-FAA4-A348-8176-2C97E15A3866}" type="pres">
      <dgm:prSet presAssocID="{B191F0FC-F37F-2B4D-9CD8-6BB98AAC8FDD}" presName="negativeSpace" presStyleCnt="0"/>
      <dgm:spPr/>
    </dgm:pt>
    <dgm:pt modelId="{6C868AFC-85B9-5E49-B209-0530F5BD94BB}" type="pres">
      <dgm:prSet presAssocID="{B191F0FC-F37F-2B4D-9CD8-6BB98AAC8FDD}" presName="childText" presStyleLbl="conFgAcc1" presStyleIdx="1" presStyleCnt="3">
        <dgm:presLayoutVars>
          <dgm:bulletEnabled val="1"/>
        </dgm:presLayoutVars>
      </dgm:prSet>
      <dgm:spPr/>
    </dgm:pt>
    <dgm:pt modelId="{BFFA15E7-09C4-F54B-B5E0-844D1C439C05}" type="pres">
      <dgm:prSet presAssocID="{453CE5D6-DA8C-314B-9010-238B20050E51}" presName="spaceBetweenRectangles" presStyleCnt="0"/>
      <dgm:spPr/>
    </dgm:pt>
    <dgm:pt modelId="{233A89B7-AC61-7B49-8631-E90330626FF9}" type="pres">
      <dgm:prSet presAssocID="{63F007E3-72F0-7D43-8884-C761C134D051}" presName="parentLin" presStyleCnt="0"/>
      <dgm:spPr/>
    </dgm:pt>
    <dgm:pt modelId="{172258AA-610B-3841-BB27-5F2D29E9C7E6}" type="pres">
      <dgm:prSet presAssocID="{63F007E3-72F0-7D43-8884-C761C134D051}" presName="parentLeftMargin" presStyleLbl="node1" presStyleIdx="1" presStyleCnt="3"/>
      <dgm:spPr/>
    </dgm:pt>
    <dgm:pt modelId="{B0C0A8ED-4A9F-EE4B-9EDC-DB2B747419D9}" type="pres">
      <dgm:prSet presAssocID="{63F007E3-72F0-7D43-8884-C761C134D05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DE7EE88-C6FD-A84D-91EA-7017363D333E}" type="pres">
      <dgm:prSet presAssocID="{63F007E3-72F0-7D43-8884-C761C134D051}" presName="negativeSpace" presStyleCnt="0"/>
      <dgm:spPr/>
    </dgm:pt>
    <dgm:pt modelId="{E79B6D55-25A2-A94D-B369-652335BE6976}" type="pres">
      <dgm:prSet presAssocID="{63F007E3-72F0-7D43-8884-C761C134D05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B4716E03-6470-9B4F-ABF4-3D1AF84C647B}" type="presOf" srcId="{63F007E3-72F0-7D43-8884-C761C134D051}" destId="{B0C0A8ED-4A9F-EE4B-9EDC-DB2B747419D9}" srcOrd="1" destOrd="0" presId="urn:microsoft.com/office/officeart/2005/8/layout/list1"/>
    <dgm:cxn modelId="{B6F7EB22-625D-9347-82E5-998499A1E8EE}" type="presOf" srcId="{63F007E3-72F0-7D43-8884-C761C134D051}" destId="{172258AA-610B-3841-BB27-5F2D29E9C7E6}" srcOrd="0" destOrd="0" presId="urn:microsoft.com/office/officeart/2005/8/layout/list1"/>
    <dgm:cxn modelId="{475BED22-F250-FC41-83C1-C3034B9116C7}" type="presOf" srcId="{B191F0FC-F37F-2B4D-9CD8-6BB98AAC8FDD}" destId="{E53DB216-11A2-7049-B085-68DF3ED06AE8}" srcOrd="0" destOrd="0" presId="urn:microsoft.com/office/officeart/2005/8/layout/list1"/>
    <dgm:cxn modelId="{1BD5692D-28FF-CF40-AB7A-08EA493C8192}" type="presOf" srcId="{B191F0FC-F37F-2B4D-9CD8-6BB98AAC8FDD}" destId="{8411A9FF-A5BA-2048-81E2-4B7F0B1F5A5D}" srcOrd="1" destOrd="0" presId="urn:microsoft.com/office/officeart/2005/8/layout/list1"/>
    <dgm:cxn modelId="{59F02261-D493-7749-92C8-05DDD1C8E667}" type="presOf" srcId="{4EDCCFE3-35FF-F044-A503-1CB99924C214}" destId="{3F682B5D-5E18-9B45-B707-048233E5AAD3}" srcOrd="0" destOrd="0" presId="urn:microsoft.com/office/officeart/2005/8/layout/list1"/>
    <dgm:cxn modelId="{2ABB7667-3CDA-CF46-BAE6-1A78750848B4}" type="presOf" srcId="{ADBBE74D-F13F-C445-88F1-DDEECDC786A1}" destId="{5AA86C16-019C-D343-A925-2D9F7CB37F6C}" srcOrd="0" destOrd="0" presId="urn:microsoft.com/office/officeart/2005/8/layout/list1"/>
    <dgm:cxn modelId="{7226E949-8038-3A40-8F3B-572995031519}" srcId="{ADBBE74D-F13F-C445-88F1-DDEECDC786A1}" destId="{4EDCCFE3-35FF-F044-A503-1CB99924C214}" srcOrd="0" destOrd="0" parTransId="{8B14CF1A-3725-8A4A-B83F-4DFE11BC6274}" sibTransId="{09BCD8C1-49C0-C74C-9001-F18ACA4E0920}"/>
    <dgm:cxn modelId="{9F67B096-684F-FF41-A88C-079C8F9702E3}" srcId="{ADBBE74D-F13F-C445-88F1-DDEECDC786A1}" destId="{B191F0FC-F37F-2B4D-9CD8-6BB98AAC8FDD}" srcOrd="1" destOrd="0" parTransId="{9232951D-2EDA-2D4F-ADB7-0309DA6A3656}" sibTransId="{453CE5D6-DA8C-314B-9010-238B20050E51}"/>
    <dgm:cxn modelId="{BC386FCE-B566-5945-8C9D-EF67EF36E3EC}" srcId="{ADBBE74D-F13F-C445-88F1-DDEECDC786A1}" destId="{63F007E3-72F0-7D43-8884-C761C134D051}" srcOrd="2" destOrd="0" parTransId="{766C5591-D9AB-5544-9784-350CB6DFAA7D}" sibTransId="{BD420B5C-8879-0341-8AE5-CBD24176585D}"/>
    <dgm:cxn modelId="{85ECD8D4-947C-6F40-98AD-AF1F648E1850}" type="presOf" srcId="{4EDCCFE3-35FF-F044-A503-1CB99924C214}" destId="{F459FA15-3C6D-334A-B9B1-67F344904750}" srcOrd="1" destOrd="0" presId="urn:microsoft.com/office/officeart/2005/8/layout/list1"/>
    <dgm:cxn modelId="{03DFACAE-B2E5-BA43-9C22-B15349357BB6}" type="presParOf" srcId="{5AA86C16-019C-D343-A925-2D9F7CB37F6C}" destId="{13F52BE3-12EC-F94E-9BE7-6DD1CE53C06D}" srcOrd="0" destOrd="0" presId="urn:microsoft.com/office/officeart/2005/8/layout/list1"/>
    <dgm:cxn modelId="{C833F026-7974-004B-8C56-3F8E24F11E56}" type="presParOf" srcId="{13F52BE3-12EC-F94E-9BE7-6DD1CE53C06D}" destId="{3F682B5D-5E18-9B45-B707-048233E5AAD3}" srcOrd="0" destOrd="0" presId="urn:microsoft.com/office/officeart/2005/8/layout/list1"/>
    <dgm:cxn modelId="{CC17A524-D75B-964D-A40D-A541BE24B7FD}" type="presParOf" srcId="{13F52BE3-12EC-F94E-9BE7-6DD1CE53C06D}" destId="{F459FA15-3C6D-334A-B9B1-67F344904750}" srcOrd="1" destOrd="0" presId="urn:microsoft.com/office/officeart/2005/8/layout/list1"/>
    <dgm:cxn modelId="{E263D9C1-7781-3845-952B-9EBE3CCF7CA0}" type="presParOf" srcId="{5AA86C16-019C-D343-A925-2D9F7CB37F6C}" destId="{C9771FF3-506E-A844-A1C2-ADC3FE991F88}" srcOrd="1" destOrd="0" presId="urn:microsoft.com/office/officeart/2005/8/layout/list1"/>
    <dgm:cxn modelId="{4903C5BB-1F33-D647-BFA2-530D40F48384}" type="presParOf" srcId="{5AA86C16-019C-D343-A925-2D9F7CB37F6C}" destId="{1B9214AA-8BBD-D44C-8051-BB1F5317A631}" srcOrd="2" destOrd="0" presId="urn:microsoft.com/office/officeart/2005/8/layout/list1"/>
    <dgm:cxn modelId="{F40E39C1-4C21-564D-AEA6-EA2FD7AA572B}" type="presParOf" srcId="{5AA86C16-019C-D343-A925-2D9F7CB37F6C}" destId="{3C5F5A69-AE27-EB49-B90F-B5FCAA0EF859}" srcOrd="3" destOrd="0" presId="urn:microsoft.com/office/officeart/2005/8/layout/list1"/>
    <dgm:cxn modelId="{D5C27EEC-CA44-0E4F-8054-04DB37DEF4B9}" type="presParOf" srcId="{5AA86C16-019C-D343-A925-2D9F7CB37F6C}" destId="{6C32E722-D03C-D94E-B24E-57DB6423B3FA}" srcOrd="4" destOrd="0" presId="urn:microsoft.com/office/officeart/2005/8/layout/list1"/>
    <dgm:cxn modelId="{7D72FD74-ABFA-1940-868C-D1716358D75A}" type="presParOf" srcId="{6C32E722-D03C-D94E-B24E-57DB6423B3FA}" destId="{E53DB216-11A2-7049-B085-68DF3ED06AE8}" srcOrd="0" destOrd="0" presId="urn:microsoft.com/office/officeart/2005/8/layout/list1"/>
    <dgm:cxn modelId="{B38B76C4-5B96-AB49-871C-24DAE2D162DE}" type="presParOf" srcId="{6C32E722-D03C-D94E-B24E-57DB6423B3FA}" destId="{8411A9FF-A5BA-2048-81E2-4B7F0B1F5A5D}" srcOrd="1" destOrd="0" presId="urn:microsoft.com/office/officeart/2005/8/layout/list1"/>
    <dgm:cxn modelId="{D4E0BD4A-6A1A-7041-B010-2462212FE7F8}" type="presParOf" srcId="{5AA86C16-019C-D343-A925-2D9F7CB37F6C}" destId="{CD28A71A-FAA4-A348-8176-2C97E15A3866}" srcOrd="5" destOrd="0" presId="urn:microsoft.com/office/officeart/2005/8/layout/list1"/>
    <dgm:cxn modelId="{C90B47F6-CF62-DE42-98BB-68B714F416AB}" type="presParOf" srcId="{5AA86C16-019C-D343-A925-2D9F7CB37F6C}" destId="{6C868AFC-85B9-5E49-B209-0530F5BD94BB}" srcOrd="6" destOrd="0" presId="urn:microsoft.com/office/officeart/2005/8/layout/list1"/>
    <dgm:cxn modelId="{0031A843-8E36-B740-B27A-D3F2F1046569}" type="presParOf" srcId="{5AA86C16-019C-D343-A925-2D9F7CB37F6C}" destId="{BFFA15E7-09C4-F54B-B5E0-844D1C439C05}" srcOrd="7" destOrd="0" presId="urn:microsoft.com/office/officeart/2005/8/layout/list1"/>
    <dgm:cxn modelId="{16B3E9B0-F72E-DA4A-90B5-F15609C95CD1}" type="presParOf" srcId="{5AA86C16-019C-D343-A925-2D9F7CB37F6C}" destId="{233A89B7-AC61-7B49-8631-E90330626FF9}" srcOrd="8" destOrd="0" presId="urn:microsoft.com/office/officeart/2005/8/layout/list1"/>
    <dgm:cxn modelId="{5F3B8D0E-A920-A343-B332-B5F9C596D414}" type="presParOf" srcId="{233A89B7-AC61-7B49-8631-E90330626FF9}" destId="{172258AA-610B-3841-BB27-5F2D29E9C7E6}" srcOrd="0" destOrd="0" presId="urn:microsoft.com/office/officeart/2005/8/layout/list1"/>
    <dgm:cxn modelId="{3E29CE03-32E2-D143-8A59-60508A55A888}" type="presParOf" srcId="{233A89B7-AC61-7B49-8631-E90330626FF9}" destId="{B0C0A8ED-4A9F-EE4B-9EDC-DB2B747419D9}" srcOrd="1" destOrd="0" presId="urn:microsoft.com/office/officeart/2005/8/layout/list1"/>
    <dgm:cxn modelId="{76F26F6A-FCD9-AC46-9BAB-D9FB7FAF139E}" type="presParOf" srcId="{5AA86C16-019C-D343-A925-2D9F7CB37F6C}" destId="{5DE7EE88-C6FD-A84D-91EA-7017363D333E}" srcOrd="9" destOrd="0" presId="urn:microsoft.com/office/officeart/2005/8/layout/list1"/>
    <dgm:cxn modelId="{F901553B-2E8B-2649-A6FE-14D72DBED78E}" type="presParOf" srcId="{5AA86C16-019C-D343-A925-2D9F7CB37F6C}" destId="{E79B6D55-25A2-A94D-B369-652335BE697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3DDE5C-DEEE-4EBA-9785-91543B39693A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2EEEDEB8-A96C-4EAE-A093-124580DBE8A6}">
      <dgm:prSet phldrT="[Text]"/>
      <dgm:spPr/>
      <dgm:t>
        <a:bodyPr/>
        <a:lstStyle/>
        <a:p>
          <a:r>
            <a:rPr lang="en-US" dirty="0"/>
            <a:t>products</a:t>
          </a:r>
          <a:endParaRPr lang="en-IN" dirty="0"/>
        </a:p>
      </dgm:t>
    </dgm:pt>
    <dgm:pt modelId="{9E58664F-B347-49EB-8EC5-223994CB297F}" type="parTrans" cxnId="{8EDBBCE5-EB06-4055-8E84-17A0D6A77090}">
      <dgm:prSet/>
      <dgm:spPr/>
      <dgm:t>
        <a:bodyPr/>
        <a:lstStyle/>
        <a:p>
          <a:endParaRPr lang="en-IN"/>
        </a:p>
      </dgm:t>
    </dgm:pt>
    <dgm:pt modelId="{A6D32F63-C930-44A9-B7AE-29216811F2EC}" type="sibTrans" cxnId="{8EDBBCE5-EB06-4055-8E84-17A0D6A77090}">
      <dgm:prSet/>
      <dgm:spPr/>
      <dgm:t>
        <a:bodyPr/>
        <a:lstStyle/>
        <a:p>
          <a:endParaRPr lang="en-IN"/>
        </a:p>
      </dgm:t>
    </dgm:pt>
    <dgm:pt modelId="{F2986227-1549-4DAD-AEF8-0857DCD49F1A}">
      <dgm:prSet phldrT="[Text]"/>
      <dgm:spPr/>
      <dgm:t>
        <a:bodyPr/>
        <a:lstStyle/>
        <a:p>
          <a:r>
            <a:rPr lang="en-US" dirty="0"/>
            <a:t>It displays various categories</a:t>
          </a:r>
          <a:endParaRPr lang="en-IN" dirty="0"/>
        </a:p>
      </dgm:t>
    </dgm:pt>
    <dgm:pt modelId="{0BEDBC7F-0E72-47E0-8584-2816A362F536}" type="parTrans" cxnId="{15C64104-AE3E-4131-B071-424E4B796F24}">
      <dgm:prSet/>
      <dgm:spPr/>
      <dgm:t>
        <a:bodyPr/>
        <a:lstStyle/>
        <a:p>
          <a:endParaRPr lang="en-IN"/>
        </a:p>
      </dgm:t>
    </dgm:pt>
    <dgm:pt modelId="{86C81D51-34B9-45C2-A253-972D8F246D6C}" type="sibTrans" cxnId="{15C64104-AE3E-4131-B071-424E4B796F24}">
      <dgm:prSet/>
      <dgm:spPr/>
      <dgm:t>
        <a:bodyPr/>
        <a:lstStyle/>
        <a:p>
          <a:endParaRPr lang="en-IN"/>
        </a:p>
      </dgm:t>
    </dgm:pt>
    <dgm:pt modelId="{128C1EBF-2A2B-49DA-BEBA-4EC6B9701C97}">
      <dgm:prSet phldrT="[Text]"/>
      <dgm:spPr/>
      <dgm:t>
        <a:bodyPr/>
        <a:lstStyle/>
        <a:p>
          <a:r>
            <a:rPr lang="en-US" dirty="0"/>
            <a:t>Ex : kitchen , bedroom , living room , dinning room </a:t>
          </a:r>
          <a:r>
            <a:rPr lang="en-US" dirty="0" err="1"/>
            <a:t>etc</a:t>
          </a:r>
          <a:endParaRPr lang="en-IN" dirty="0"/>
        </a:p>
      </dgm:t>
    </dgm:pt>
    <dgm:pt modelId="{5FE6465B-A820-4CFF-A8C9-7AF838A91916}" type="parTrans" cxnId="{190F8C57-AADD-42BF-A027-D718DCADF712}">
      <dgm:prSet/>
      <dgm:spPr/>
      <dgm:t>
        <a:bodyPr/>
        <a:lstStyle/>
        <a:p>
          <a:endParaRPr lang="en-IN"/>
        </a:p>
      </dgm:t>
    </dgm:pt>
    <dgm:pt modelId="{8729FBAF-B79E-4949-BB11-9044CA162D24}" type="sibTrans" cxnId="{190F8C57-AADD-42BF-A027-D718DCADF712}">
      <dgm:prSet/>
      <dgm:spPr/>
      <dgm:t>
        <a:bodyPr/>
        <a:lstStyle/>
        <a:p>
          <a:endParaRPr lang="en-IN"/>
        </a:p>
      </dgm:t>
    </dgm:pt>
    <dgm:pt modelId="{A002D39C-AE93-4D8B-A4DA-B8DDDCB27AB6}">
      <dgm:prSet phldrT="[Text]"/>
      <dgm:spPr/>
      <dgm:t>
        <a:bodyPr/>
        <a:lstStyle/>
        <a:p>
          <a:r>
            <a:rPr lang="en-US" dirty="0"/>
            <a:t>budget</a:t>
          </a:r>
          <a:endParaRPr lang="en-IN" dirty="0"/>
        </a:p>
      </dgm:t>
    </dgm:pt>
    <dgm:pt modelId="{85613CCA-7473-4336-A93F-703BE1A9E7BA}" type="parTrans" cxnId="{1243A309-21AD-4A88-B5E7-B5036E1F13CC}">
      <dgm:prSet/>
      <dgm:spPr/>
      <dgm:t>
        <a:bodyPr/>
        <a:lstStyle/>
        <a:p>
          <a:endParaRPr lang="en-IN"/>
        </a:p>
      </dgm:t>
    </dgm:pt>
    <dgm:pt modelId="{33040C8B-0608-4CC3-B0BF-AB104AE3E6D0}" type="sibTrans" cxnId="{1243A309-21AD-4A88-B5E7-B5036E1F13CC}">
      <dgm:prSet/>
      <dgm:spPr/>
      <dgm:t>
        <a:bodyPr/>
        <a:lstStyle/>
        <a:p>
          <a:endParaRPr lang="en-IN"/>
        </a:p>
      </dgm:t>
    </dgm:pt>
    <dgm:pt modelId="{C7E1ADD2-7813-4D4A-89A4-3CFC1FFA592B}">
      <dgm:prSet phldrT="[Text]"/>
      <dgm:spPr/>
      <dgm:t>
        <a:bodyPr/>
        <a:lstStyle/>
        <a:p>
          <a:r>
            <a:rPr lang="en-US" dirty="0"/>
            <a:t>If we goes to budget it will displays budget based on the various categories.</a:t>
          </a:r>
          <a:endParaRPr lang="en-IN" dirty="0"/>
        </a:p>
      </dgm:t>
    </dgm:pt>
    <dgm:pt modelId="{0FB39FF9-6816-464D-83B2-E03D122B1F39}" type="parTrans" cxnId="{E4D7C006-A056-48FD-9398-8E78B9FF27C7}">
      <dgm:prSet/>
      <dgm:spPr/>
      <dgm:t>
        <a:bodyPr/>
        <a:lstStyle/>
        <a:p>
          <a:endParaRPr lang="en-IN"/>
        </a:p>
      </dgm:t>
    </dgm:pt>
    <dgm:pt modelId="{B854079B-6A7F-4637-9FCF-5C2D99E22396}" type="sibTrans" cxnId="{E4D7C006-A056-48FD-9398-8E78B9FF27C7}">
      <dgm:prSet/>
      <dgm:spPr/>
      <dgm:t>
        <a:bodyPr/>
        <a:lstStyle/>
        <a:p>
          <a:endParaRPr lang="en-IN"/>
        </a:p>
      </dgm:t>
    </dgm:pt>
    <dgm:pt modelId="{4AECA414-A682-4B92-AE37-729FA7794F34}">
      <dgm:prSet phldrT="[Text]"/>
      <dgm:spPr/>
      <dgm:t>
        <a:bodyPr/>
        <a:lstStyle/>
        <a:p>
          <a:r>
            <a:rPr lang="en-US" dirty="0"/>
            <a:t>locations</a:t>
          </a:r>
          <a:endParaRPr lang="en-IN" dirty="0"/>
        </a:p>
      </dgm:t>
    </dgm:pt>
    <dgm:pt modelId="{5909D4C1-CCDA-4E85-8042-07C946DBCD6D}" type="parTrans" cxnId="{02B6D29F-6491-49DD-8088-C8FBD7D7CDA7}">
      <dgm:prSet/>
      <dgm:spPr/>
      <dgm:t>
        <a:bodyPr/>
        <a:lstStyle/>
        <a:p>
          <a:endParaRPr lang="en-IN"/>
        </a:p>
      </dgm:t>
    </dgm:pt>
    <dgm:pt modelId="{DA6FC038-3529-42F0-BE91-4567EF30B2D4}" type="sibTrans" cxnId="{02B6D29F-6491-49DD-8088-C8FBD7D7CDA7}">
      <dgm:prSet/>
      <dgm:spPr/>
      <dgm:t>
        <a:bodyPr/>
        <a:lstStyle/>
        <a:p>
          <a:endParaRPr lang="en-IN"/>
        </a:p>
      </dgm:t>
    </dgm:pt>
    <dgm:pt modelId="{2761F934-1E5D-407C-B7ED-DE891F5D35DB}">
      <dgm:prSet phldrT="[Text]"/>
      <dgm:spPr/>
      <dgm:t>
        <a:bodyPr/>
        <a:lstStyle/>
        <a:p>
          <a:r>
            <a:rPr lang="en-US" dirty="0"/>
            <a:t>It will display various available branches in India.</a:t>
          </a:r>
          <a:endParaRPr lang="en-IN" dirty="0"/>
        </a:p>
      </dgm:t>
    </dgm:pt>
    <dgm:pt modelId="{E433316F-124F-4FD9-8C83-6CAF6009E146}" type="parTrans" cxnId="{5558E56E-AB9F-43B0-8CC8-C1D8A0CFFC2B}">
      <dgm:prSet/>
      <dgm:spPr/>
      <dgm:t>
        <a:bodyPr/>
        <a:lstStyle/>
        <a:p>
          <a:endParaRPr lang="en-IN"/>
        </a:p>
      </dgm:t>
    </dgm:pt>
    <dgm:pt modelId="{A5B0B823-C579-4398-953D-1C3FE60A3E35}" type="sibTrans" cxnId="{5558E56E-AB9F-43B0-8CC8-C1D8A0CFFC2B}">
      <dgm:prSet/>
      <dgm:spPr/>
      <dgm:t>
        <a:bodyPr/>
        <a:lstStyle/>
        <a:p>
          <a:endParaRPr lang="en-IN"/>
        </a:p>
      </dgm:t>
    </dgm:pt>
    <dgm:pt modelId="{40667766-0414-421F-807E-427F6904C25E}" type="pres">
      <dgm:prSet presAssocID="{CE3DDE5C-DEEE-4EBA-9785-91543B39693A}" presName="linearFlow" presStyleCnt="0">
        <dgm:presLayoutVars>
          <dgm:dir/>
          <dgm:animLvl val="lvl"/>
          <dgm:resizeHandles val="exact"/>
        </dgm:presLayoutVars>
      </dgm:prSet>
      <dgm:spPr/>
    </dgm:pt>
    <dgm:pt modelId="{3194D1D2-835F-4D4D-91B3-D844FC8C4B04}" type="pres">
      <dgm:prSet presAssocID="{2EEEDEB8-A96C-4EAE-A093-124580DBE8A6}" presName="composite" presStyleCnt="0"/>
      <dgm:spPr/>
    </dgm:pt>
    <dgm:pt modelId="{69CF9FC9-C0C0-45F7-B04E-4F6D8FA0CA74}" type="pres">
      <dgm:prSet presAssocID="{2EEEDEB8-A96C-4EAE-A093-124580DBE8A6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5C4A6552-9676-494D-B401-BD9A06E2C2B2}" type="pres">
      <dgm:prSet presAssocID="{2EEEDEB8-A96C-4EAE-A093-124580DBE8A6}" presName="descendantText" presStyleLbl="alignAcc1" presStyleIdx="0" presStyleCnt="3">
        <dgm:presLayoutVars>
          <dgm:bulletEnabled val="1"/>
        </dgm:presLayoutVars>
      </dgm:prSet>
      <dgm:spPr/>
    </dgm:pt>
    <dgm:pt modelId="{3A8DEBEE-51F3-4549-B0FB-AA5069DC38E6}" type="pres">
      <dgm:prSet presAssocID="{A6D32F63-C930-44A9-B7AE-29216811F2EC}" presName="sp" presStyleCnt="0"/>
      <dgm:spPr/>
    </dgm:pt>
    <dgm:pt modelId="{348F3536-A3B6-4C2C-BCDE-4C33FA864404}" type="pres">
      <dgm:prSet presAssocID="{A002D39C-AE93-4D8B-A4DA-B8DDDCB27AB6}" presName="composite" presStyleCnt="0"/>
      <dgm:spPr/>
    </dgm:pt>
    <dgm:pt modelId="{CA1A1115-C343-451A-B1BD-FA84290B9FB2}" type="pres">
      <dgm:prSet presAssocID="{A002D39C-AE93-4D8B-A4DA-B8DDDCB27AB6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055A26EA-C5C3-41FA-BC44-8E3F279ED319}" type="pres">
      <dgm:prSet presAssocID="{A002D39C-AE93-4D8B-A4DA-B8DDDCB27AB6}" presName="descendantText" presStyleLbl="alignAcc1" presStyleIdx="1" presStyleCnt="3" custLinFactNeighborY="0">
        <dgm:presLayoutVars>
          <dgm:bulletEnabled val="1"/>
        </dgm:presLayoutVars>
      </dgm:prSet>
      <dgm:spPr/>
    </dgm:pt>
    <dgm:pt modelId="{C2814BDE-F27A-4CD1-9170-4DDAFBB6F1CB}" type="pres">
      <dgm:prSet presAssocID="{33040C8B-0608-4CC3-B0BF-AB104AE3E6D0}" presName="sp" presStyleCnt="0"/>
      <dgm:spPr/>
    </dgm:pt>
    <dgm:pt modelId="{AD24812F-99C4-4B0F-A992-09752AB48AE5}" type="pres">
      <dgm:prSet presAssocID="{4AECA414-A682-4B92-AE37-729FA7794F34}" presName="composite" presStyleCnt="0"/>
      <dgm:spPr/>
    </dgm:pt>
    <dgm:pt modelId="{ADECD7E7-5958-426D-83E5-B6CB06FAAC5A}" type="pres">
      <dgm:prSet presAssocID="{4AECA414-A682-4B92-AE37-729FA7794F34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74D72ED9-C0C5-498D-BA87-59BDAB93419B}" type="pres">
      <dgm:prSet presAssocID="{4AECA414-A682-4B92-AE37-729FA7794F34}" presName="descendantText" presStyleLbl="alignAcc1" presStyleIdx="2" presStyleCnt="3" custLinFactNeighborY="0">
        <dgm:presLayoutVars>
          <dgm:bulletEnabled val="1"/>
        </dgm:presLayoutVars>
      </dgm:prSet>
      <dgm:spPr/>
    </dgm:pt>
  </dgm:ptLst>
  <dgm:cxnLst>
    <dgm:cxn modelId="{15C64104-AE3E-4131-B071-424E4B796F24}" srcId="{2EEEDEB8-A96C-4EAE-A093-124580DBE8A6}" destId="{F2986227-1549-4DAD-AEF8-0857DCD49F1A}" srcOrd="0" destOrd="0" parTransId="{0BEDBC7F-0E72-47E0-8584-2816A362F536}" sibTransId="{86C81D51-34B9-45C2-A253-972D8F246D6C}"/>
    <dgm:cxn modelId="{E4D7C006-A056-48FD-9398-8E78B9FF27C7}" srcId="{A002D39C-AE93-4D8B-A4DA-B8DDDCB27AB6}" destId="{C7E1ADD2-7813-4D4A-89A4-3CFC1FFA592B}" srcOrd="0" destOrd="0" parTransId="{0FB39FF9-6816-464D-83B2-E03D122B1F39}" sibTransId="{B854079B-6A7F-4637-9FCF-5C2D99E22396}"/>
    <dgm:cxn modelId="{1243A309-21AD-4A88-B5E7-B5036E1F13CC}" srcId="{CE3DDE5C-DEEE-4EBA-9785-91543B39693A}" destId="{A002D39C-AE93-4D8B-A4DA-B8DDDCB27AB6}" srcOrd="1" destOrd="0" parTransId="{85613CCA-7473-4336-A93F-703BE1A9E7BA}" sibTransId="{33040C8B-0608-4CC3-B0BF-AB104AE3E6D0}"/>
    <dgm:cxn modelId="{FEB2B813-80F6-4DD1-B8C0-A45A5646A43D}" type="presOf" srcId="{F2986227-1549-4DAD-AEF8-0857DCD49F1A}" destId="{5C4A6552-9676-494D-B401-BD9A06E2C2B2}" srcOrd="0" destOrd="0" presId="urn:microsoft.com/office/officeart/2005/8/layout/chevron2"/>
    <dgm:cxn modelId="{EBCBDC2F-1350-43CD-AB4A-FA38C07AD419}" type="presOf" srcId="{2761F934-1E5D-407C-B7ED-DE891F5D35DB}" destId="{74D72ED9-C0C5-498D-BA87-59BDAB93419B}" srcOrd="0" destOrd="0" presId="urn:microsoft.com/office/officeart/2005/8/layout/chevron2"/>
    <dgm:cxn modelId="{3F6F223F-7E7F-4F56-844A-E7E804A24F5A}" type="presOf" srcId="{4AECA414-A682-4B92-AE37-729FA7794F34}" destId="{ADECD7E7-5958-426D-83E5-B6CB06FAAC5A}" srcOrd="0" destOrd="0" presId="urn:microsoft.com/office/officeart/2005/8/layout/chevron2"/>
    <dgm:cxn modelId="{5558E56E-AB9F-43B0-8CC8-C1D8A0CFFC2B}" srcId="{4AECA414-A682-4B92-AE37-729FA7794F34}" destId="{2761F934-1E5D-407C-B7ED-DE891F5D35DB}" srcOrd="0" destOrd="0" parTransId="{E433316F-124F-4FD9-8C83-6CAF6009E146}" sibTransId="{A5B0B823-C579-4398-953D-1C3FE60A3E35}"/>
    <dgm:cxn modelId="{190F8C57-AADD-42BF-A027-D718DCADF712}" srcId="{2EEEDEB8-A96C-4EAE-A093-124580DBE8A6}" destId="{128C1EBF-2A2B-49DA-BEBA-4EC6B9701C97}" srcOrd="1" destOrd="0" parTransId="{5FE6465B-A820-4CFF-A8C9-7AF838A91916}" sibTransId="{8729FBAF-B79E-4949-BB11-9044CA162D24}"/>
    <dgm:cxn modelId="{C549E177-97E7-416C-A843-E366788715E5}" type="presOf" srcId="{C7E1ADD2-7813-4D4A-89A4-3CFC1FFA592B}" destId="{055A26EA-C5C3-41FA-BC44-8E3F279ED319}" srcOrd="0" destOrd="0" presId="urn:microsoft.com/office/officeart/2005/8/layout/chevron2"/>
    <dgm:cxn modelId="{E0CB1B79-67D3-43E8-B6FB-E407E6F4B737}" type="presOf" srcId="{CE3DDE5C-DEEE-4EBA-9785-91543B39693A}" destId="{40667766-0414-421F-807E-427F6904C25E}" srcOrd="0" destOrd="0" presId="urn:microsoft.com/office/officeart/2005/8/layout/chevron2"/>
    <dgm:cxn modelId="{DA50068D-830D-4C71-A94B-D36D8390E4AE}" type="presOf" srcId="{2EEEDEB8-A96C-4EAE-A093-124580DBE8A6}" destId="{69CF9FC9-C0C0-45F7-B04E-4F6D8FA0CA74}" srcOrd="0" destOrd="0" presId="urn:microsoft.com/office/officeart/2005/8/layout/chevron2"/>
    <dgm:cxn modelId="{BE873196-5CF4-44CA-8495-FA641BEECFCB}" type="presOf" srcId="{A002D39C-AE93-4D8B-A4DA-B8DDDCB27AB6}" destId="{CA1A1115-C343-451A-B1BD-FA84290B9FB2}" srcOrd="0" destOrd="0" presId="urn:microsoft.com/office/officeart/2005/8/layout/chevron2"/>
    <dgm:cxn modelId="{02B6D29F-6491-49DD-8088-C8FBD7D7CDA7}" srcId="{CE3DDE5C-DEEE-4EBA-9785-91543B39693A}" destId="{4AECA414-A682-4B92-AE37-729FA7794F34}" srcOrd="2" destOrd="0" parTransId="{5909D4C1-CCDA-4E85-8042-07C946DBCD6D}" sibTransId="{DA6FC038-3529-42F0-BE91-4567EF30B2D4}"/>
    <dgm:cxn modelId="{8EDBBCE5-EB06-4055-8E84-17A0D6A77090}" srcId="{CE3DDE5C-DEEE-4EBA-9785-91543B39693A}" destId="{2EEEDEB8-A96C-4EAE-A093-124580DBE8A6}" srcOrd="0" destOrd="0" parTransId="{9E58664F-B347-49EB-8EC5-223994CB297F}" sibTransId="{A6D32F63-C930-44A9-B7AE-29216811F2EC}"/>
    <dgm:cxn modelId="{D7BFBDE7-5243-46AE-A4C1-5FB65D03156C}" type="presOf" srcId="{128C1EBF-2A2B-49DA-BEBA-4EC6B9701C97}" destId="{5C4A6552-9676-494D-B401-BD9A06E2C2B2}" srcOrd="0" destOrd="1" presId="urn:microsoft.com/office/officeart/2005/8/layout/chevron2"/>
    <dgm:cxn modelId="{6BEBFA59-5118-4CE8-B259-632C5D330D86}" type="presParOf" srcId="{40667766-0414-421F-807E-427F6904C25E}" destId="{3194D1D2-835F-4D4D-91B3-D844FC8C4B04}" srcOrd="0" destOrd="0" presId="urn:microsoft.com/office/officeart/2005/8/layout/chevron2"/>
    <dgm:cxn modelId="{EDEF077D-2585-4B6B-AF0A-77FF44494E17}" type="presParOf" srcId="{3194D1D2-835F-4D4D-91B3-D844FC8C4B04}" destId="{69CF9FC9-C0C0-45F7-B04E-4F6D8FA0CA74}" srcOrd="0" destOrd="0" presId="urn:microsoft.com/office/officeart/2005/8/layout/chevron2"/>
    <dgm:cxn modelId="{BEA55679-B5D9-475F-89C2-AF498A9C1044}" type="presParOf" srcId="{3194D1D2-835F-4D4D-91B3-D844FC8C4B04}" destId="{5C4A6552-9676-494D-B401-BD9A06E2C2B2}" srcOrd="1" destOrd="0" presId="urn:microsoft.com/office/officeart/2005/8/layout/chevron2"/>
    <dgm:cxn modelId="{475CE039-6FCE-448E-9A26-82A886CA577E}" type="presParOf" srcId="{40667766-0414-421F-807E-427F6904C25E}" destId="{3A8DEBEE-51F3-4549-B0FB-AA5069DC38E6}" srcOrd="1" destOrd="0" presId="urn:microsoft.com/office/officeart/2005/8/layout/chevron2"/>
    <dgm:cxn modelId="{F0D768AD-C91B-4D47-A0CD-2DCCF5667193}" type="presParOf" srcId="{40667766-0414-421F-807E-427F6904C25E}" destId="{348F3536-A3B6-4C2C-BCDE-4C33FA864404}" srcOrd="2" destOrd="0" presId="urn:microsoft.com/office/officeart/2005/8/layout/chevron2"/>
    <dgm:cxn modelId="{6632176A-E415-4A24-927F-A4C6391B9A37}" type="presParOf" srcId="{348F3536-A3B6-4C2C-BCDE-4C33FA864404}" destId="{CA1A1115-C343-451A-B1BD-FA84290B9FB2}" srcOrd="0" destOrd="0" presId="urn:microsoft.com/office/officeart/2005/8/layout/chevron2"/>
    <dgm:cxn modelId="{7D7A4D31-5F7B-4DC7-8E47-BDC6862FAD8C}" type="presParOf" srcId="{348F3536-A3B6-4C2C-BCDE-4C33FA864404}" destId="{055A26EA-C5C3-41FA-BC44-8E3F279ED319}" srcOrd="1" destOrd="0" presId="urn:microsoft.com/office/officeart/2005/8/layout/chevron2"/>
    <dgm:cxn modelId="{18D722B3-AD68-42CE-9E02-9B5F38642F0C}" type="presParOf" srcId="{40667766-0414-421F-807E-427F6904C25E}" destId="{C2814BDE-F27A-4CD1-9170-4DDAFBB6F1CB}" srcOrd="3" destOrd="0" presId="urn:microsoft.com/office/officeart/2005/8/layout/chevron2"/>
    <dgm:cxn modelId="{4B9FD3B7-BFB7-46E8-8A72-73283476540E}" type="presParOf" srcId="{40667766-0414-421F-807E-427F6904C25E}" destId="{AD24812F-99C4-4B0F-A992-09752AB48AE5}" srcOrd="4" destOrd="0" presId="urn:microsoft.com/office/officeart/2005/8/layout/chevron2"/>
    <dgm:cxn modelId="{CC5056B9-60C4-48BC-A33E-8398E3A4B218}" type="presParOf" srcId="{AD24812F-99C4-4B0F-A992-09752AB48AE5}" destId="{ADECD7E7-5958-426D-83E5-B6CB06FAAC5A}" srcOrd="0" destOrd="0" presId="urn:microsoft.com/office/officeart/2005/8/layout/chevron2"/>
    <dgm:cxn modelId="{7F6EF1AB-A2AB-4D1D-A6A7-8D153F2C445F}" type="presParOf" srcId="{AD24812F-99C4-4B0F-A992-09752AB48AE5}" destId="{74D72ED9-C0C5-498D-BA87-59BDAB93419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9214AA-8BBD-D44C-8051-BB1F5317A631}">
      <dsp:nvSpPr>
        <dsp:cNvPr id="0" name=""/>
        <dsp:cNvSpPr/>
      </dsp:nvSpPr>
      <dsp:spPr>
        <a:xfrm>
          <a:off x="0" y="716371"/>
          <a:ext cx="8408391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59FA15-3C6D-334A-B9B1-67F344904750}">
      <dsp:nvSpPr>
        <dsp:cNvPr id="0" name=""/>
        <dsp:cNvSpPr/>
      </dsp:nvSpPr>
      <dsp:spPr>
        <a:xfrm>
          <a:off x="420419" y="52171"/>
          <a:ext cx="5885873" cy="1328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472" tIns="0" rIns="222472" bIns="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el" sz="4500" kern="1200"/>
            <a:t>HTML</a:t>
          </a:r>
          <a:endParaRPr lang="en-GB" sz="4500" kern="1200"/>
        </a:p>
      </dsp:txBody>
      <dsp:txXfrm>
        <a:off x="485266" y="117018"/>
        <a:ext cx="5756179" cy="1198706"/>
      </dsp:txXfrm>
    </dsp:sp>
    <dsp:sp modelId="{6C868AFC-85B9-5E49-B209-0530F5BD94BB}">
      <dsp:nvSpPr>
        <dsp:cNvPr id="0" name=""/>
        <dsp:cNvSpPr/>
      </dsp:nvSpPr>
      <dsp:spPr>
        <a:xfrm>
          <a:off x="0" y="2757571"/>
          <a:ext cx="8408391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11A9FF-A5BA-2048-81E2-4B7F0B1F5A5D}">
      <dsp:nvSpPr>
        <dsp:cNvPr id="0" name=""/>
        <dsp:cNvSpPr/>
      </dsp:nvSpPr>
      <dsp:spPr>
        <a:xfrm>
          <a:off x="420419" y="2093371"/>
          <a:ext cx="5885873" cy="1328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472" tIns="0" rIns="222472" bIns="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el" sz="4500" kern="1200"/>
            <a:t>CSS</a:t>
          </a:r>
          <a:endParaRPr lang="en-GB" sz="4500" kern="1200"/>
        </a:p>
      </dsp:txBody>
      <dsp:txXfrm>
        <a:off x="485266" y="2158218"/>
        <a:ext cx="5756179" cy="1198706"/>
      </dsp:txXfrm>
    </dsp:sp>
    <dsp:sp modelId="{E79B6D55-25A2-A94D-B369-652335BE6976}">
      <dsp:nvSpPr>
        <dsp:cNvPr id="0" name=""/>
        <dsp:cNvSpPr/>
      </dsp:nvSpPr>
      <dsp:spPr>
        <a:xfrm>
          <a:off x="0" y="4798772"/>
          <a:ext cx="8408391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0A8ED-4A9F-EE4B-9EDC-DB2B747419D9}">
      <dsp:nvSpPr>
        <dsp:cNvPr id="0" name=""/>
        <dsp:cNvSpPr/>
      </dsp:nvSpPr>
      <dsp:spPr>
        <a:xfrm>
          <a:off x="420419" y="4134572"/>
          <a:ext cx="5885873" cy="1328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472" tIns="0" rIns="222472" bIns="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el" sz="4500" kern="1200"/>
            <a:t>JAVA SCRIPT </a:t>
          </a:r>
          <a:endParaRPr lang="en-GB" sz="4500" kern="1200"/>
        </a:p>
      </dsp:txBody>
      <dsp:txXfrm>
        <a:off x="485266" y="4199419"/>
        <a:ext cx="5756179" cy="11987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CF9FC9-C0C0-45F7-B04E-4F6D8FA0CA74}">
      <dsp:nvSpPr>
        <dsp:cNvPr id="0" name=""/>
        <dsp:cNvSpPr/>
      </dsp:nvSpPr>
      <dsp:spPr>
        <a:xfrm rot="5400000">
          <a:off x="-190665" y="191470"/>
          <a:ext cx="1271103" cy="88977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products</a:t>
          </a:r>
          <a:endParaRPr lang="en-IN" sz="1500" kern="1200" dirty="0"/>
        </a:p>
      </dsp:txBody>
      <dsp:txXfrm rot="-5400000">
        <a:off x="1" y="445690"/>
        <a:ext cx="889772" cy="381331"/>
      </dsp:txXfrm>
    </dsp:sp>
    <dsp:sp modelId="{5C4A6552-9676-494D-B401-BD9A06E2C2B2}">
      <dsp:nvSpPr>
        <dsp:cNvPr id="0" name=""/>
        <dsp:cNvSpPr/>
      </dsp:nvSpPr>
      <dsp:spPr>
        <a:xfrm rot="5400000">
          <a:off x="4444234" y="-3553656"/>
          <a:ext cx="826217" cy="793514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It displays various categories</a:t>
          </a:r>
          <a:endParaRPr lang="en-IN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Ex : kitchen , bedroom , living room , dinning room </a:t>
          </a:r>
          <a:r>
            <a:rPr lang="en-US" sz="2200" kern="1200" dirty="0" err="1"/>
            <a:t>etc</a:t>
          </a:r>
          <a:endParaRPr lang="en-IN" sz="2200" kern="1200" dirty="0"/>
        </a:p>
      </dsp:txBody>
      <dsp:txXfrm rot="-5400000">
        <a:off x="889773" y="41138"/>
        <a:ext cx="7894807" cy="745551"/>
      </dsp:txXfrm>
    </dsp:sp>
    <dsp:sp modelId="{CA1A1115-C343-451A-B1BD-FA84290B9FB2}">
      <dsp:nvSpPr>
        <dsp:cNvPr id="0" name=""/>
        <dsp:cNvSpPr/>
      </dsp:nvSpPr>
      <dsp:spPr>
        <a:xfrm rot="5400000">
          <a:off x="-190665" y="1263263"/>
          <a:ext cx="1271103" cy="88977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budget</a:t>
          </a:r>
          <a:endParaRPr lang="en-IN" sz="1500" kern="1200" dirty="0"/>
        </a:p>
      </dsp:txBody>
      <dsp:txXfrm rot="-5400000">
        <a:off x="1" y="1517483"/>
        <a:ext cx="889772" cy="381331"/>
      </dsp:txXfrm>
    </dsp:sp>
    <dsp:sp modelId="{055A26EA-C5C3-41FA-BC44-8E3F279ED319}">
      <dsp:nvSpPr>
        <dsp:cNvPr id="0" name=""/>
        <dsp:cNvSpPr/>
      </dsp:nvSpPr>
      <dsp:spPr>
        <a:xfrm rot="5400000">
          <a:off x="4444234" y="-2481863"/>
          <a:ext cx="826217" cy="793514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If we goes to budget it will displays budget based on the various categories.</a:t>
          </a:r>
          <a:endParaRPr lang="en-IN" sz="2200" kern="1200" dirty="0"/>
        </a:p>
      </dsp:txBody>
      <dsp:txXfrm rot="-5400000">
        <a:off x="889773" y="1112931"/>
        <a:ext cx="7894807" cy="745551"/>
      </dsp:txXfrm>
    </dsp:sp>
    <dsp:sp modelId="{ADECD7E7-5958-426D-83E5-B6CB06FAAC5A}">
      <dsp:nvSpPr>
        <dsp:cNvPr id="0" name=""/>
        <dsp:cNvSpPr/>
      </dsp:nvSpPr>
      <dsp:spPr>
        <a:xfrm rot="5400000">
          <a:off x="-190665" y="2335056"/>
          <a:ext cx="1271103" cy="88977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locations</a:t>
          </a:r>
          <a:endParaRPr lang="en-IN" sz="1500" kern="1200" dirty="0"/>
        </a:p>
      </dsp:txBody>
      <dsp:txXfrm rot="-5400000">
        <a:off x="1" y="2589276"/>
        <a:ext cx="889772" cy="381331"/>
      </dsp:txXfrm>
    </dsp:sp>
    <dsp:sp modelId="{74D72ED9-C0C5-498D-BA87-59BDAB93419B}">
      <dsp:nvSpPr>
        <dsp:cNvPr id="0" name=""/>
        <dsp:cNvSpPr/>
      </dsp:nvSpPr>
      <dsp:spPr>
        <a:xfrm rot="5400000">
          <a:off x="4444234" y="-1410070"/>
          <a:ext cx="826217" cy="793514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It will display various available branches in India.</a:t>
          </a:r>
          <a:endParaRPr lang="en-IN" sz="2200" kern="1200" dirty="0"/>
        </a:p>
      </dsp:txBody>
      <dsp:txXfrm rot="-5400000">
        <a:off x="889773" y="2184724"/>
        <a:ext cx="7894807" cy="7455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1-24T14:47:16.50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2518 24575,'1'7'0,"0"-1"0,1 1 0,0 0 0,0-1 0,0 0 0,5 8 0,0 4 0,11 37 0,-13-37 0,1 0 0,1 0 0,0 0 0,19 30 0,-13-25 0,-1-1 0,-1 2 0,-1 0 0,12 39 0,-17-46 0,36 90 0,10 35 0,-35-83 0,3 1 0,3-2 0,2-1 0,51 88 0,104 115 0,-163-237 0,0 0 0,22 48 0,-24-43 0,34 51 0,-5-19 0,-23-30 0,1-1 0,34 35 0,27 31 0,3 3 0,-72-83 0,0-1 0,12 21 0,19 21 0,-10-17 0,-26-28 0,0-1 0,1 0 0,0 0 0,1-1 0,0-1 0,11 8 0,14 5 0,0-1 0,1-2 0,1-2 0,0-1 0,2-2 0,62 13 0,-93-24 0,0 0 0,-1 1 0,1 0 0,-1 0 0,8 5 0,-7-3 0,0-1 0,0 0 0,17 5 0,32 2 0,0-2 0,0-2 0,100-2 0,-106-6 0,2 2 0,0-3 0,76-12 0,43-15 0,-103 23 0,123 5 0,-83 3 0,11 0 0,131-5 0,-226 0 0,0-1 0,0-2 0,43-14 0,69-37 0,-103 39 0,0-1 0,54-43 0,10-6 0,-75 53 0,27-25 0,-31 25 0,0 0 0,28-16 0,15-2 0,-34 20 0,0-1 0,-2-2 0,30-23 0,-43 30 0,0 1 0,1-1 0,-1 2 0,19-7 0,-17 7 0,1 0 0,-1-1 0,15-11 0,42-29 0,-55 39 0,0-2 0,-1 0 0,0 0 0,-1-2 0,0 0 0,-1 0 0,14-19 0,74-97 0,-72 94 0,-19 20 0,-1-1 0,-1-1 0,14-31 0,-5 11 0,138-290 0,-144 299 0,-1-1 0,13-59 0,-16 56 0,1-1 0,17-36 0,-8 32 0,-2-1 0,-2 0 0,-1-1 0,12-61 0,-13 15 0,1-145 0,-13 196 0,0-17 0,-2-1 0,-16-99 0,14 134 0,-5-28 0,-2 1 0,-2 0 0,-20-43 0,-29-79 0,46 117 0,-1 2 0,-39-75 0,-30-33 0,77 136 0,0-1 0,-7-26 0,10 26 0,-2 1 0,-13-28 0,-13-24 0,25 51 0,-1 0 0,0 1 0,-19-27 0,-85-132 0,89 135 0,8 17 0,-1 2 0,-24-26 0,-24-32 0,62 77 0,-33-50 0,-45-52 0,38 53 0,-25-27 0,35 49 0,-36-28 0,34 35 0,-51-27 0,-33-22 0,88 50 0,-21-17 0,-81-45 0,42 41 0,75 37 0,-2 0 0,1 1 0,-1 1 0,0 0 0,0 2 0,-1 0 0,-28-1 0,-144 4 0,90 4 0,-11-5 0,-128 4 0,177 6 0,-89 22 0,54-9 0,40-9 0,14-2 0,0-2 0,-84 3 0,109-11 0,0 0 0,1 1 0,-1 1 0,1 1 0,-1 1 0,1 0 0,-31 12 0,-58 19 0,-1-1 0,80-22 0,-19 6 0,1 2 0,2 2 0,-81 53 0,88-49 0,-70 34 0,46-27 0,51-27 0,-142 84 0,125-70 0,1 0 0,0 2 0,-29 31 0,8 0 0,1 2 0,4 2 0,1 2 0,4 2 0,-44 92 0,39-64 0,-43 103 0,62-134 0,15-38 0,0-1 0,2 2 0,-6 23 0,-12 112 0,-7 28 0,26-144 0,1 0 0,2 0 0,2 54 0,-2 40 0,-8-51 0,5-52 0,-1 53 0,8 186-1365,-1-249-5461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1-24T14:47:18.5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1-24T14:47:19.73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8618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0392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3545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5640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0107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212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20476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1159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7084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384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988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1430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393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3523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799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9506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7201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F1E9F9C-92E3-4B3F-95D2-B59922A0DB52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9C2D25C0-5DB5-423F-A76C-67C08BC87A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571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customXml" Target="../ink/ink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CCBC0-109D-42B4-86B7-5753BD89BD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C9A8C5-1878-4F45-BB45-43E87E77B4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58286B1-F215-4D0F-9F24-D447AA29E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60" y="27810"/>
            <a:ext cx="12110080" cy="677366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1B51318-1A47-49A1-97B9-DD5B146A5D13}"/>
              </a:ext>
            </a:extLst>
          </p:cNvPr>
          <p:cNvSpPr txBox="1"/>
          <p:nvPr/>
        </p:nvSpPr>
        <p:spPr>
          <a:xfrm>
            <a:off x="7331710" y="257452"/>
            <a:ext cx="3275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chemeClr val="accent2">
                    <a:lumMod val="50000"/>
                  </a:schemeClr>
                </a:solidFill>
                <a:latin typeface="Cooper Black" panose="0208090404030B020404" pitchFamily="18" charset="0"/>
              </a:rPr>
              <a:t>HTML PROJECT ON INTERIOR</a:t>
            </a:r>
          </a:p>
          <a:p>
            <a:r>
              <a:rPr lang="en-US" sz="2400" b="1" i="1" dirty="0">
                <a:solidFill>
                  <a:schemeClr val="accent2">
                    <a:lumMod val="50000"/>
                  </a:schemeClr>
                </a:solidFill>
                <a:latin typeface="Cooper Black" panose="0208090404030B020404" pitchFamily="18" charset="0"/>
              </a:rPr>
              <a:t>DESIGNING</a:t>
            </a:r>
            <a:endParaRPr lang="en-IN" sz="2400" b="1" i="1" dirty="0">
              <a:solidFill>
                <a:schemeClr val="accent2">
                  <a:lumMod val="5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694B80-1B85-4101-976E-C7B7C798B7A1}"/>
              </a:ext>
            </a:extLst>
          </p:cNvPr>
          <p:cNvSpPr txBox="1"/>
          <p:nvPr/>
        </p:nvSpPr>
        <p:spPr>
          <a:xfrm>
            <a:off x="4430815" y="452761"/>
            <a:ext cx="13574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TITLE:</a:t>
            </a:r>
          </a:p>
          <a:p>
            <a:r>
              <a:rPr lang="en-US" sz="2000" b="1" i="1" u="sng" dirty="0"/>
              <a:t>LUXURY</a:t>
            </a:r>
          </a:p>
          <a:p>
            <a:r>
              <a:rPr lang="en-US" sz="2000" b="1" i="1" u="sng" dirty="0"/>
              <a:t>INTERIOR </a:t>
            </a:r>
          </a:p>
          <a:p>
            <a:r>
              <a:rPr lang="en-US" sz="2000" b="1" i="1" u="sng" dirty="0"/>
              <a:t>DESIGNS</a:t>
            </a:r>
            <a:endParaRPr lang="en-IN" sz="2000" b="1" i="1" u="sng" dirty="0"/>
          </a:p>
        </p:txBody>
      </p:sp>
    </p:spTree>
    <p:extLst>
      <p:ext uri="{BB962C8B-B14F-4D97-AF65-F5344CB8AC3E}">
        <p14:creationId xmlns:p14="http://schemas.microsoft.com/office/powerpoint/2010/main" val="1815974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E9AB0-E132-4623-9323-63752EB31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of the major components: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60B6FE2-1CA6-4E3D-B9C1-8805E77E12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5295631"/>
              </p:ext>
            </p:extLst>
          </p:nvPr>
        </p:nvGraphicFramePr>
        <p:xfrm>
          <a:off x="1155700" y="2603500"/>
          <a:ext cx="88249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7515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09297-2310-C841-8A56-5B9C03D7C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329ABCC-88A7-B04C-A436-49BD38E55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49" y="138090"/>
            <a:ext cx="11691702" cy="6581819"/>
          </a:xfrm>
        </p:spPr>
      </p:pic>
    </p:spTree>
    <p:extLst>
      <p:ext uri="{BB962C8B-B14F-4D97-AF65-F5344CB8AC3E}">
        <p14:creationId xmlns:p14="http://schemas.microsoft.com/office/powerpoint/2010/main" val="502313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60C7BA-CC3B-4E6A-B49E-CBD3D08C3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183" y="1171852"/>
            <a:ext cx="9030721" cy="60279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48FEE25-579D-4DEA-8987-9E92D3F35F53}"/>
              </a:ext>
            </a:extLst>
          </p:cNvPr>
          <p:cNvSpPr/>
          <p:nvPr/>
        </p:nvSpPr>
        <p:spPr>
          <a:xfrm>
            <a:off x="257452" y="224386"/>
            <a:ext cx="11265763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i="1" u="sng" cap="none" spc="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This html interior design page contains: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746E23-E59A-402F-A265-FF2ED6F1D900}"/>
              </a:ext>
            </a:extLst>
          </p:cNvPr>
          <p:cNvSpPr txBox="1"/>
          <p:nvPr/>
        </p:nvSpPr>
        <p:spPr>
          <a:xfrm>
            <a:off x="4847208" y="3027285"/>
            <a:ext cx="260115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eestyle Script" panose="030804020302050B0404" pitchFamily="66" charset="0"/>
              </a:rPr>
              <a:t>Content: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/>
                </a:solidFill>
                <a:latin typeface="Agency FB" panose="020B0503020202020204" pitchFamily="34" charset="0"/>
              </a:rPr>
              <a:t>Home page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/>
                </a:solidFill>
                <a:latin typeface="Agency FB" panose="020B0503020202020204" pitchFamily="34" charset="0"/>
              </a:rPr>
              <a:t>Design ideas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/>
                </a:solidFill>
                <a:latin typeface="Agency FB" panose="020B0503020202020204" pitchFamily="34" charset="0"/>
              </a:rPr>
              <a:t>Furniture board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/>
                </a:solidFill>
                <a:latin typeface="Agency FB" panose="020B0503020202020204" pitchFamily="34" charset="0"/>
              </a:rPr>
              <a:t>Budget</a:t>
            </a:r>
          </a:p>
        </p:txBody>
      </p:sp>
    </p:spTree>
    <p:extLst>
      <p:ext uri="{BB962C8B-B14F-4D97-AF65-F5344CB8AC3E}">
        <p14:creationId xmlns:p14="http://schemas.microsoft.com/office/powerpoint/2010/main" val="405551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B93B2A-6833-B443-8ABC-FBD880FF077A}"/>
              </a:ext>
            </a:extLst>
          </p:cNvPr>
          <p:cNvSpPr txBox="1"/>
          <p:nvPr/>
        </p:nvSpPr>
        <p:spPr>
          <a:xfrm>
            <a:off x="1472045" y="1063831"/>
            <a:ext cx="8968345" cy="467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856618-7034-BA45-B3EC-8E91B11292B4}"/>
              </a:ext>
            </a:extLst>
          </p:cNvPr>
          <p:cNvSpPr txBox="1"/>
          <p:nvPr/>
        </p:nvSpPr>
        <p:spPr>
          <a:xfrm>
            <a:off x="1472045" y="1261752"/>
            <a:ext cx="9079676" cy="484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E5D21CB-F207-F44F-8423-1AE1285A53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7437633"/>
              </p:ext>
            </p:extLst>
          </p:nvPr>
        </p:nvGraphicFramePr>
        <p:xfrm>
          <a:off x="2031999" y="719666"/>
          <a:ext cx="8408391" cy="59849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6677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EC40F-3F08-45F0-AEEF-DE967FCD51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2700" dirty="0"/>
              <a:t>1)This html interior design web page contains various fields like home page , Design ideas , furniture working , budget , and process or steps to how to consult .</a:t>
            </a:r>
            <a:br>
              <a:rPr lang="en-US" sz="2700" dirty="0"/>
            </a:br>
            <a:r>
              <a:rPr lang="en-US" sz="2700" dirty="0"/>
              <a:t>2)If we click a Design ideas tab it will display some various home designs.</a:t>
            </a:r>
            <a:br>
              <a:rPr lang="en-US" sz="2700" dirty="0"/>
            </a:br>
            <a:r>
              <a:rPr lang="en-US" sz="2700" dirty="0"/>
              <a:t>3)If we  click furniture board it will display some  furniture based designs for chairs , tables etc.</a:t>
            </a:r>
            <a:br>
              <a:rPr lang="en-US" sz="2700" dirty="0"/>
            </a:br>
            <a:r>
              <a:rPr lang="en-US" sz="2700" dirty="0"/>
              <a:t>4)There are sub categories are there like products ,</a:t>
            </a:r>
            <a:br>
              <a:rPr lang="en-US" sz="2700" dirty="0"/>
            </a:br>
            <a:r>
              <a:rPr lang="en-US" sz="2700" dirty="0"/>
              <a:t>in products there are living room , dining room , bed room,</a:t>
            </a:r>
            <a:br>
              <a:rPr lang="en-US" sz="2400" dirty="0"/>
            </a:br>
            <a:r>
              <a:rPr lang="en-US" sz="2400" dirty="0" err="1"/>
              <a:t>etc</a:t>
            </a:r>
            <a:r>
              <a:rPr lang="en-US" sz="2400" dirty="0"/>
              <a:t> if we click any one of them it will display corresponding </a:t>
            </a:r>
            <a:br>
              <a:rPr lang="en-US" sz="2400" dirty="0"/>
            </a:br>
            <a:r>
              <a:rPr lang="en-US" sz="2400" dirty="0"/>
              <a:t>designs,</a:t>
            </a:r>
            <a:endParaRPr lang="en-IN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683D83-20BC-405A-AE86-BF6E7AA12C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5400" b="1" i="1" dirty="0"/>
              <a:t>INTRODUCTION</a:t>
            </a:r>
            <a:endParaRPr lang="en-IN" sz="5400" b="1" i="1" dirty="0"/>
          </a:p>
        </p:txBody>
      </p:sp>
    </p:spTree>
    <p:extLst>
      <p:ext uri="{BB962C8B-B14F-4D97-AF65-F5344CB8AC3E}">
        <p14:creationId xmlns:p14="http://schemas.microsoft.com/office/powerpoint/2010/main" val="3454017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5FD22-DA56-4566-8F15-1FCA5B8F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7B7E3-C77B-4A2F-AF1A-390BEC578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4A9F57-B7F2-4BB1-803A-34CAE628F1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24" b="11456"/>
          <a:stretch/>
        </p:blipFill>
        <p:spPr>
          <a:xfrm>
            <a:off x="195309" y="195309"/>
            <a:ext cx="12192000" cy="587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15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2DDC-C031-4892-BC6A-D73698293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21C55-D80E-4337-9E6A-487276FEE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6CFECB-E39E-4495-883C-A4653A7737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03" b="14951"/>
          <a:stretch/>
        </p:blipFill>
        <p:spPr>
          <a:xfrm>
            <a:off x="0" y="0"/>
            <a:ext cx="12192000" cy="588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45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6F6D4-AAAA-428D-9ABD-009ED56F2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C710C-CF74-450D-BAF8-02131F8E7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9AACF8-C1B6-44AE-AE28-DB6C01482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08" b="11715"/>
          <a:stretch/>
        </p:blipFill>
        <p:spPr>
          <a:xfrm>
            <a:off x="0" y="1"/>
            <a:ext cx="12192000" cy="594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254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158F0-4CC0-4938-B36E-76D6F4B7B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41BB5-E055-4921-A25A-B2B017D08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4A20AC-E66B-448F-B7FC-B79360DBB2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64" b="14885"/>
          <a:stretch/>
        </p:blipFill>
        <p:spPr>
          <a:xfrm>
            <a:off x="0" y="1"/>
            <a:ext cx="12192000" cy="5975306"/>
          </a:xfrm>
          <a:prstGeom prst="rect">
            <a:avLst/>
          </a:prstGeom>
        </p:spPr>
      </p:pic>
      <p:sp>
        <p:nvSpPr>
          <p:cNvPr id="9" name="Arrow: Up 8">
            <a:extLst>
              <a:ext uri="{FF2B5EF4-FFF2-40B4-BE49-F238E27FC236}">
                <a16:creationId xmlns:a16="http://schemas.microsoft.com/office/drawing/2014/main" id="{BBF6BB58-D0E9-409E-9291-23455971F5B7}"/>
              </a:ext>
            </a:extLst>
          </p:cNvPr>
          <p:cNvSpPr/>
          <p:nvPr/>
        </p:nvSpPr>
        <p:spPr>
          <a:xfrm>
            <a:off x="6533965" y="3133817"/>
            <a:ext cx="745724" cy="128726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6C398E1-F0CB-45F0-AD6E-4691F2B6340C}"/>
                  </a:ext>
                </a:extLst>
              </p14:cNvPr>
              <p14:cNvContentPartPr/>
              <p14:nvPr/>
            </p14:nvContentPartPr>
            <p14:xfrm>
              <a:off x="5778993" y="1250553"/>
              <a:ext cx="1802880" cy="17506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6C398E1-F0CB-45F0-AD6E-4691F2B6340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69993" y="1241553"/>
                <a:ext cx="1820520" cy="1768320"/>
              </a:xfrm>
              <a:prstGeom prst="rect">
                <a:avLst/>
              </a:prstGeom>
            </p:spPr>
          </p:pic>
        </mc:Fallback>
      </mc:AlternateContent>
      <p:grpSp>
        <p:nvGrpSpPr>
          <p:cNvPr id="16" name="Group 15">
            <a:extLst>
              <a:ext uri="{FF2B5EF4-FFF2-40B4-BE49-F238E27FC236}">
                <a16:creationId xmlns:a16="http://schemas.microsoft.com/office/drawing/2014/main" id="{AD8C956A-5514-4EDA-BD99-3D94A6A157F4}"/>
              </a:ext>
            </a:extLst>
          </p:cNvPr>
          <p:cNvGrpSpPr/>
          <p:nvPr/>
        </p:nvGrpSpPr>
        <p:grpSpPr>
          <a:xfrm>
            <a:off x="12534753" y="2574273"/>
            <a:ext cx="360" cy="360"/>
            <a:chOff x="12534753" y="2574273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9B7FCAED-781E-47B6-A0D2-D4AF9DE39A9C}"/>
                    </a:ext>
                  </a:extLst>
                </p14:cNvPr>
                <p14:cNvContentPartPr/>
                <p14:nvPr/>
              </p14:nvContentPartPr>
              <p14:xfrm>
                <a:off x="12534753" y="2574273"/>
                <a:ext cx="360" cy="36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9B7FCAED-781E-47B6-A0D2-D4AF9DE39A9C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2526113" y="2565273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F5977CF5-EDB0-470F-BECA-1B5B03CDAE52}"/>
                    </a:ext>
                  </a:extLst>
                </p14:cNvPr>
                <p14:cNvContentPartPr/>
                <p14:nvPr/>
              </p14:nvContentPartPr>
              <p14:xfrm>
                <a:off x="12534753" y="2574273"/>
                <a:ext cx="360" cy="3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F5977CF5-EDB0-470F-BECA-1B5B03CDAE52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2526113" y="2565273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4234104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1B821-0E94-49B1-AA7B-77BDC2B6E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we go to contact menu it asks some details as shown in given picture.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1CDB79-FCE7-4B12-992E-07DAF333B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326" b="3965"/>
          <a:stretch/>
        </p:blipFill>
        <p:spPr>
          <a:xfrm>
            <a:off x="1058313" y="2246050"/>
            <a:ext cx="9566144" cy="4611950"/>
          </a:xfrm>
        </p:spPr>
      </p:pic>
    </p:spTree>
    <p:extLst>
      <p:ext uri="{BB962C8B-B14F-4D97-AF65-F5344CB8AC3E}">
        <p14:creationId xmlns:p14="http://schemas.microsoft.com/office/powerpoint/2010/main" val="18258406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212</TotalTime>
  <Words>209</Words>
  <Application>Microsoft Office PowerPoint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Agency FB</vt:lpstr>
      <vt:lpstr>Arial</vt:lpstr>
      <vt:lpstr>Century Gothic</vt:lpstr>
      <vt:lpstr>Cooper Black</vt:lpstr>
      <vt:lpstr>Freestyle Script</vt:lpstr>
      <vt:lpstr>Wingdings</vt:lpstr>
      <vt:lpstr>Wingdings 3</vt:lpstr>
      <vt:lpstr>Ion Boardroom</vt:lpstr>
      <vt:lpstr>PowerPoint Presentation</vt:lpstr>
      <vt:lpstr>PowerPoint Presentation</vt:lpstr>
      <vt:lpstr>PowerPoint Presentation</vt:lpstr>
      <vt:lpstr>1)This html interior design web page contains various fields like home page , Design ideas , furniture working , budget , and process or steps to how to consult . 2)If we click a Design ideas tab it will display some various home designs. 3)If we  click furniture board it will display some  furniture based designs for chairs , tables etc. 4)There are sub categories are there like products , in products there are living room , dining room , bed room, etc if we click any one of them it will display corresponding  designs,</vt:lpstr>
      <vt:lpstr>PowerPoint Presentation</vt:lpstr>
      <vt:lpstr>PowerPoint Presentation</vt:lpstr>
      <vt:lpstr>PowerPoint Presentation</vt:lpstr>
      <vt:lpstr>PowerPoint Presentation</vt:lpstr>
      <vt:lpstr>If we go to contact menu it asks some details as shown in given picture.</vt:lpstr>
      <vt:lpstr>Some of the major components: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ROHINI TATIPAMULA</dc:creator>
  <cp:lastModifiedBy>ROHINI TATIPAMULA</cp:lastModifiedBy>
  <cp:revision>17</cp:revision>
  <dcterms:created xsi:type="dcterms:W3CDTF">2022-01-23T15:35:17Z</dcterms:created>
  <dcterms:modified xsi:type="dcterms:W3CDTF">2022-02-15T04:21:49Z</dcterms:modified>
</cp:coreProperties>
</file>

<file path=docProps/thumbnail.jpeg>
</file>